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ABC99B2-ECD5-4181-8F49-E8DBC66791A9}" type="datetimeFigureOut">
              <a:rPr lang="en-US" smtClean="0"/>
              <a:t>05/03/2018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69FBC92-201D-43A3-AA39-3A516905D8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BC99B2-ECD5-4181-8F49-E8DBC66791A9}" type="datetimeFigureOut">
              <a:rPr lang="en-US" smtClean="0"/>
              <a:t>05/03/2018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9FBC92-201D-43A3-AA39-3A516905D8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BC99B2-ECD5-4181-8F49-E8DBC66791A9}" type="datetimeFigureOut">
              <a:rPr lang="en-US" smtClean="0"/>
              <a:t>05/03/2018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9FBC92-201D-43A3-AA39-3A516905D8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BC99B2-ECD5-4181-8F49-E8DBC66791A9}" type="datetimeFigureOut">
              <a:rPr lang="en-US" smtClean="0"/>
              <a:t>05/03/2018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9FBC92-201D-43A3-AA39-3A516905D86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BC99B2-ECD5-4181-8F49-E8DBC66791A9}" type="datetimeFigureOut">
              <a:rPr lang="en-US" smtClean="0"/>
              <a:t>05/03/2018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9FBC92-201D-43A3-AA39-3A516905D86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BC99B2-ECD5-4181-8F49-E8DBC66791A9}" type="datetimeFigureOut">
              <a:rPr lang="en-US" smtClean="0"/>
              <a:t>05/03/2018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9FBC92-201D-43A3-AA39-3A516905D86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BC99B2-ECD5-4181-8F49-E8DBC66791A9}" type="datetimeFigureOut">
              <a:rPr lang="en-US" smtClean="0"/>
              <a:t>05/03/2018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9FBC92-201D-43A3-AA39-3A516905D86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BC99B2-ECD5-4181-8F49-E8DBC66791A9}" type="datetimeFigureOut">
              <a:rPr lang="en-US" smtClean="0"/>
              <a:t>05/03/2018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9FBC92-201D-43A3-AA39-3A516905D861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BC99B2-ECD5-4181-8F49-E8DBC66791A9}" type="datetimeFigureOut">
              <a:rPr lang="en-US" smtClean="0"/>
              <a:t>05/03/2018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9FBC92-201D-43A3-AA39-3A516905D8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ABC99B2-ECD5-4181-8F49-E8DBC66791A9}" type="datetimeFigureOut">
              <a:rPr lang="en-US" smtClean="0"/>
              <a:t>05/03/2018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9FBC92-201D-43A3-AA39-3A516905D86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ABC99B2-ECD5-4181-8F49-E8DBC66791A9}" type="datetimeFigureOut">
              <a:rPr lang="en-US" smtClean="0"/>
              <a:t>05/03/2018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69FBC92-201D-43A3-AA39-3A516905D861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ABC99B2-ECD5-4181-8F49-E8DBC66791A9}" type="datetimeFigureOut">
              <a:rPr lang="en-US" smtClean="0"/>
              <a:t>05/03/2018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69FBC92-201D-43A3-AA39-3A516905D86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1" y="99470"/>
            <a:ext cx="1066799" cy="967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1" y="99470"/>
            <a:ext cx="1066799" cy="967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600200" y="228600"/>
            <a:ext cx="6096000" cy="685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000" dirty="0" smtClean="0"/>
              <a:t>2018 </a:t>
            </a:r>
            <a:r>
              <a:rPr lang="en-US" sz="3000" dirty="0" err="1" smtClean="0"/>
              <a:t>Gravisite</a:t>
            </a:r>
            <a:r>
              <a:rPr lang="en-US" sz="3000" dirty="0" smtClean="0"/>
              <a:t> Panel Discussion</a:t>
            </a:r>
            <a:endParaRPr lang="en-US" sz="3000" dirty="0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41" b="11694"/>
          <a:stretch/>
        </p:blipFill>
        <p:spPr bwMode="auto">
          <a:xfrm>
            <a:off x="1125835" y="1572670"/>
            <a:ext cx="3145590" cy="23135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4876800" y="2209800"/>
            <a:ext cx="3581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Andalus" pitchFamily="18" charset="-78"/>
                <a:cs typeface="Andalus" pitchFamily="18" charset="-78"/>
              </a:rPr>
              <a:t>“It is not the strongest or the most intelligent who will survive, but those who can best manage change.”</a:t>
            </a:r>
          </a:p>
          <a:p>
            <a:pPr algn="r"/>
            <a:r>
              <a:rPr lang="en-US" sz="1200" dirty="0" smtClean="0">
                <a:latin typeface="Andalus" pitchFamily="18" charset="-78"/>
                <a:cs typeface="Andalus" pitchFamily="18" charset="-78"/>
              </a:rPr>
              <a:t>~Charles Darwin</a:t>
            </a:r>
            <a:endParaRPr lang="en-US" sz="1200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226304" y="5835590"/>
            <a:ext cx="286969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i="1" dirty="0" smtClean="0"/>
              <a:t>Moderator: Brad </a:t>
            </a:r>
            <a:r>
              <a:rPr lang="en-US" sz="1050" i="1" dirty="0" err="1" smtClean="0"/>
              <a:t>Markle</a:t>
            </a:r>
            <a:r>
              <a:rPr lang="en-US" sz="1050" i="1" dirty="0" smtClean="0"/>
              <a:t> (Ahold-Delhaize)</a:t>
            </a:r>
            <a:endParaRPr lang="en-US" sz="1050" i="1" dirty="0"/>
          </a:p>
        </p:txBody>
      </p:sp>
      <p:grpSp>
        <p:nvGrpSpPr>
          <p:cNvPr id="17" name="Group 16"/>
          <p:cNvGrpSpPr/>
          <p:nvPr/>
        </p:nvGrpSpPr>
        <p:grpSpPr>
          <a:xfrm>
            <a:off x="2698630" y="4419600"/>
            <a:ext cx="3817071" cy="1371600"/>
            <a:chOff x="2698630" y="4343400"/>
            <a:chExt cx="3817071" cy="1371600"/>
          </a:xfrm>
        </p:grpSpPr>
        <p:sp>
          <p:nvSpPr>
            <p:cNvPr id="21" name="TextBox 20"/>
            <p:cNvSpPr txBox="1"/>
            <p:nvPr/>
          </p:nvSpPr>
          <p:spPr>
            <a:xfrm>
              <a:off x="2698630" y="4409182"/>
              <a:ext cx="3817071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u="sng" dirty="0" smtClean="0"/>
                <a:t>Panel Members</a:t>
              </a:r>
            </a:p>
            <a:p>
              <a:pPr algn="ctr"/>
              <a:endParaRPr lang="en-US" sz="1400" b="1" u="sng" dirty="0" smtClean="0"/>
            </a:p>
            <a:p>
              <a:pPr algn="ctr"/>
              <a:r>
                <a:rPr lang="en-US" sz="1400" dirty="0" smtClean="0"/>
                <a:t>Steven </a:t>
              </a:r>
              <a:r>
                <a:rPr lang="en-US" sz="1400" dirty="0" smtClean="0"/>
                <a:t>Stewart (Ahold-Delhaize)</a:t>
              </a:r>
            </a:p>
            <a:p>
              <a:pPr algn="ctr"/>
              <a:r>
                <a:rPr lang="en-US" sz="1400" dirty="0" smtClean="0"/>
                <a:t>Tammy Fate (Oklahoma City Chamber)</a:t>
              </a:r>
            </a:p>
            <a:p>
              <a:pPr algn="ctr"/>
              <a:r>
                <a:rPr lang="en-US" sz="1400" dirty="0" smtClean="0"/>
                <a:t>Glen </a:t>
              </a:r>
              <a:r>
                <a:rPr lang="en-US" sz="1400" dirty="0" err="1" smtClean="0"/>
                <a:t>Masoner</a:t>
              </a:r>
              <a:r>
                <a:rPr lang="en-US" sz="1400" dirty="0" smtClean="0"/>
                <a:t> (Assoc. Wholesale Grocers) </a:t>
              </a:r>
              <a:endParaRPr lang="en-US" sz="1400" dirty="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703212" y="4343400"/>
              <a:ext cx="3772501" cy="13716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608225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253</TotalTime>
  <Words>58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Concourse</vt:lpstr>
      <vt:lpstr>2018 Gravisite Panel Discussion</vt:lpstr>
    </vt:vector>
  </TitlesOfParts>
  <Company>Ahold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 Gravisite Panel Discussion</dc:title>
  <dc:creator>Bradley R. Markle</dc:creator>
  <cp:lastModifiedBy>Bradley R. Markle</cp:lastModifiedBy>
  <cp:revision>11</cp:revision>
  <dcterms:created xsi:type="dcterms:W3CDTF">2018-04-24T14:35:20Z</dcterms:created>
  <dcterms:modified xsi:type="dcterms:W3CDTF">2018-05-03T22:02:51Z</dcterms:modified>
</cp:coreProperties>
</file>